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2"/>
  </p:sldMasterIdLst>
  <p:notesMasterIdLst>
    <p:notesMasterId r:id="rId9"/>
  </p:notesMasterIdLst>
  <p:handoutMasterIdLst>
    <p:handoutMasterId r:id="rId10"/>
  </p:handoutMasterIdLst>
  <p:sldIdLst>
    <p:sldId id="256" r:id="rId3"/>
    <p:sldId id="258" r:id="rId4"/>
    <p:sldId id="262" r:id="rId5"/>
    <p:sldId id="259" r:id="rId6"/>
    <p:sldId id="264" r:id="rId7"/>
    <p:sldId id="263" r:id="rId8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3" autoAdjust="0"/>
    <p:restoredTop sz="94694" autoAdjust="0"/>
  </p:normalViewPr>
  <p:slideViewPr>
    <p:cSldViewPr>
      <p:cViewPr varScale="1">
        <p:scale>
          <a:sx n="107" d="100"/>
          <a:sy n="107" d="100"/>
        </p:scale>
        <p:origin x="2120" y="4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80" d="100"/>
          <a:sy n="80" d="100"/>
        </p:scale>
        <p:origin x="-2958" y="312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r>
              <a:rPr lang="cs-CZ"/>
              <a:t>mmmm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FBEB66F-4A58-49D1-9C60-BA0B91910F0B}" type="datetimeFigureOut">
              <a:rPr lang="cs-CZ" smtClean="0"/>
              <a:t>03.06.2025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612FBAC-E8FF-494E-A6A0-D88CCD442A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4029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r>
              <a:rPr lang="en-US"/>
              <a:t>mmmm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28287AA-0D99-42CE-A71B-10FA9908BBF8}" type="datetimeFigureOut">
              <a:rPr lang="en-US" smtClean="0"/>
              <a:pPr/>
              <a:t>6/3/25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7C167DB-EFF0-400D-96A1-6799F871D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907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7A3CE-323D-7AA0-AEC4-5EB084AD5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42ABA8-4594-0F5F-6270-6FAD6BC388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E937A7-0603-E632-8BAD-A4885C356F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AB9A5-965A-0471-954C-1E4E9287C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50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4973-1D1A-451A-884C-7AE862D704C9}" type="datetime1">
              <a:rPr lang="en-US" smtClean="0"/>
              <a:t>6/3/25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Inspirace na nitkách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9C77-C9B3-4B3F-AB86-67FFECF30245}" type="datetime1">
              <a:rPr lang="en-US" smtClean="0"/>
              <a:t>6/3/25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Inspirace na nitkách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ED322-C149-4B93-9F73-C7274C7A4C33}" type="datetime1">
              <a:rPr lang="en-US" smtClean="0"/>
              <a:t>6/3/25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Inspirace na nitkách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98125A-E72E-4B8A-8C87-F13D45D323E4}" type="datetime1">
              <a:rPr lang="en-US" smtClean="0"/>
              <a:t>6/3/25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Inspirace na nitkách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1DEA-F5A8-436B-8BA9-F3F099747043}" type="datetime1">
              <a:rPr lang="en-US" smtClean="0"/>
              <a:t>6/3/25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Inspirace na nitkách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 latinLnBrk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0E2C-18A8-41C0-A016-2725598A1C49}" type="datetime1">
              <a:rPr lang="en-US" smtClean="0"/>
              <a:t>6/3/25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Inspirace na nitkách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Inspirace na nitkách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1220C-E376-4690-9F00-CA3848168F0F}" type="datetime1">
              <a:rPr lang="en-US" smtClean="0"/>
              <a:t>6/3/25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3944-2C1C-4429-999C-1340413631C1}" type="datetime1">
              <a:rPr lang="en-US" smtClean="0"/>
              <a:t>6/3/25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Inspirace na nitkách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DA74-9999-4921-A2E0-FCED968718DD}" type="datetime1">
              <a:rPr lang="en-US" smtClean="0"/>
              <a:t>6/3/25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Inspirace na nitkách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1EFC3A1-FD3D-4AC9-B65A-5CEDB9DE3299}" type="datetime1">
              <a:rPr lang="en-US" smtClean="0"/>
              <a:t>6/3/25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Inspirace na nitkách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0ABF-9F86-40AC-9F19-AEEAE2081225}" type="datetime1">
              <a:rPr lang="en-US" smtClean="0"/>
              <a:t>6/3/25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Inspirace na nitkách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2611CEA-0B44-480F-ABFB-8EA0980CA1AB}" type="datetime1">
              <a:rPr lang="en-US" smtClean="0"/>
              <a:t>6/3/25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r"/>
            <a:r>
              <a:rPr lang="en-US" sz="1200">
                <a:solidFill>
                  <a:schemeClr val="tx2"/>
                </a:solidFill>
              </a:rPr>
              <a:t>Inspirace na nitkách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>
              <a:defRPr sz="1600" baseline="0">
                <a:solidFill>
                  <a:schemeClr val="tx2"/>
                </a:solidFill>
              </a:defRPr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sz="1600" baseline="0" dirty="0">
              <a:solidFill>
                <a:schemeClr val="tx2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4.jpeg"/><Relationship Id="rId5" Type="http://schemas.openxmlformats.org/officeDocument/2006/relationships/image" Target="../media/image10.jpeg"/><Relationship Id="rId10" Type="http://schemas.openxmlformats.org/officeDocument/2006/relationships/image" Target="../media/image13.jpeg"/><Relationship Id="rId4" Type="http://schemas.openxmlformats.org/officeDocument/2006/relationships/image" Target="../media/image9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www.facebook.com/LoutkarskaChrudim/videos/1236259721489592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hyperlink" Target="http://www.loutkar.onlin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outkar.eu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778772"/>
            <a:ext cx="7948318" cy="1066052"/>
          </a:xfrm>
          <a:ln>
            <a:noFill/>
          </a:ln>
        </p:spPr>
        <p:txBody>
          <a:bodyPr/>
          <a:lstStyle/>
          <a:p>
            <a:r>
              <a:rPr lang="cs-CZ" sz="5400" dirty="0">
                <a:solidFill>
                  <a:srgbClr val="C00000"/>
                </a:solidFill>
                <a:effectLst/>
                <a:latin typeface="Zirkel Black" pitchFamily="50" charset="-18"/>
              </a:rPr>
              <a:t>Loutkářská Chrudim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362" y="2852936"/>
            <a:ext cx="2337371" cy="2853541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567218" y="5323569"/>
            <a:ext cx="4206378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cs-CZ" sz="2000" b="1" spc="100" dirty="0">
                <a:solidFill>
                  <a:prstClr val="black"/>
                </a:solidFill>
                <a:latin typeface="Zirkel" pitchFamily="50" charset="-18"/>
              </a:rPr>
              <a:t>Michal Drtina</a:t>
            </a:r>
          </a:p>
          <a:p>
            <a:pPr lvl="0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cs-CZ" sz="1600" spc="100" dirty="0">
                <a:solidFill>
                  <a:prstClr val="black"/>
                </a:solidFill>
                <a:latin typeface="Zirkel" pitchFamily="50" charset="-18"/>
              </a:rPr>
              <a:t>Spolek pro vydávání časopisu Loutkář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5"/>
          </p:nvPr>
        </p:nvSpPr>
        <p:spPr>
          <a:xfrm>
            <a:off x="4577591" y="6420192"/>
            <a:ext cx="609600" cy="321176"/>
          </a:xfrm>
        </p:spPr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2</a:t>
            </a:fld>
            <a:endParaRPr lang="en-US" dirty="0"/>
          </a:p>
        </p:txBody>
      </p:sp>
      <p:sp>
        <p:nvSpPr>
          <p:cNvPr id="6" name="Obdélník 5"/>
          <p:cNvSpPr/>
          <p:nvPr/>
        </p:nvSpPr>
        <p:spPr>
          <a:xfrm>
            <a:off x="2891541" y="389277"/>
            <a:ext cx="57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dirty="0">
                <a:solidFill>
                  <a:srgbClr val="C00000"/>
                </a:solidFill>
                <a:latin typeface="Zirkel Black" pitchFamily="50" charset="-18"/>
              </a:rPr>
              <a:t>Loutkářská Chrudim</a:t>
            </a:r>
            <a:endParaRPr lang="cs-CZ" sz="2800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68" y="245090"/>
            <a:ext cx="445840" cy="544297"/>
          </a:xfrm>
          <a:prstGeom prst="rect">
            <a:avLst/>
          </a:prstGeom>
        </p:spPr>
      </p:pic>
      <p:cxnSp>
        <p:nvCxnSpPr>
          <p:cNvPr id="13" name="Přímá spojnice 12"/>
          <p:cNvCxnSpPr/>
          <p:nvPr/>
        </p:nvCxnSpPr>
        <p:spPr>
          <a:xfrm>
            <a:off x="611559" y="908720"/>
            <a:ext cx="805732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áze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5090"/>
            <a:ext cx="445840" cy="544297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5090"/>
            <a:ext cx="439563" cy="531254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221" y="245090"/>
            <a:ext cx="439563" cy="531254"/>
          </a:xfrm>
          <a:prstGeom prst="rect">
            <a:avLst/>
          </a:prstGeom>
        </p:spPr>
      </p:pic>
      <p:pic>
        <p:nvPicPr>
          <p:cNvPr id="1026" name="Picture 2" descr="D:\7) Různé\DSC_47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275" y="2425603"/>
            <a:ext cx="4599143" cy="312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2329675" y="2636912"/>
            <a:ext cx="2308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latin typeface="Zirkel Black" pitchFamily="50" charset="-18"/>
              </a:rPr>
              <a:t>1951-2025</a:t>
            </a:r>
            <a:endParaRPr lang="cs-CZ" sz="2400" dirty="0">
              <a:latin typeface="Zirkel Black" pitchFamily="50" charset="-18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579173" y="1515895"/>
            <a:ext cx="1504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00B0F0"/>
                </a:solidFill>
                <a:latin typeface="Zirkel Black" pitchFamily="50" charset="-18"/>
              </a:rPr>
              <a:t>18. století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7147248" y="1719387"/>
            <a:ext cx="1504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00B0F0"/>
                </a:solidFill>
                <a:latin typeface="Zirkel Black" pitchFamily="50" charset="-18"/>
              </a:rPr>
              <a:t>1930</a:t>
            </a:r>
          </a:p>
        </p:txBody>
      </p:sp>
      <p:sp>
        <p:nvSpPr>
          <p:cNvPr id="24" name="TextovéPole 23"/>
          <p:cNvSpPr txBox="1"/>
          <p:nvPr/>
        </p:nvSpPr>
        <p:spPr>
          <a:xfrm rot="20791484">
            <a:off x="447557" y="4550896"/>
            <a:ext cx="1291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solidFill>
                  <a:srgbClr val="00B0F0"/>
                </a:solidFill>
                <a:latin typeface="Zirkel Black" pitchFamily="50" charset="-18"/>
              </a:rPr>
              <a:t>1929</a:t>
            </a:r>
          </a:p>
        </p:txBody>
      </p:sp>
      <p:sp>
        <p:nvSpPr>
          <p:cNvPr id="25" name="TextovéPole 24"/>
          <p:cNvSpPr txBox="1"/>
          <p:nvPr/>
        </p:nvSpPr>
        <p:spPr>
          <a:xfrm rot="640621">
            <a:off x="2032261" y="1232160"/>
            <a:ext cx="1504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00B0F0"/>
                </a:solidFill>
                <a:latin typeface="Zirkel Black" pitchFamily="50" charset="-18"/>
              </a:rPr>
              <a:t>1912</a:t>
            </a:r>
            <a:endParaRPr lang="cs-CZ" sz="3200" dirty="0">
              <a:solidFill>
                <a:srgbClr val="00B0F0"/>
              </a:solidFill>
              <a:latin typeface="Zirkel Black" pitchFamily="50" charset="-18"/>
            </a:endParaRPr>
          </a:p>
        </p:txBody>
      </p:sp>
      <p:sp>
        <p:nvSpPr>
          <p:cNvPr id="26" name="TextovéPole 25"/>
          <p:cNvSpPr txBox="1"/>
          <p:nvPr/>
        </p:nvSpPr>
        <p:spPr>
          <a:xfrm rot="20286223">
            <a:off x="7601401" y="2581522"/>
            <a:ext cx="1504933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00B0F0"/>
                </a:solidFill>
                <a:latin typeface="Zirkel Black" pitchFamily="50" charset="-18"/>
              </a:rPr>
              <a:t>1952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761918" y="5426132"/>
            <a:ext cx="2827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00B0F0"/>
                </a:solidFill>
                <a:latin typeface="Zirkel Black" pitchFamily="50" charset="-18"/>
              </a:rPr>
              <a:t>1. 12. 2016</a:t>
            </a:r>
          </a:p>
        </p:txBody>
      </p:sp>
      <p:pic>
        <p:nvPicPr>
          <p:cNvPr id="28" name="Obrázek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67518" y="4624695"/>
            <a:ext cx="873467" cy="1055668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7" y="1388171"/>
            <a:ext cx="873467" cy="1055668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12708" y="2315300"/>
            <a:ext cx="873467" cy="1055668"/>
          </a:xfrm>
          <a:prstGeom prst="rect">
            <a:avLst/>
          </a:prstGeom>
        </p:spPr>
      </p:pic>
      <p:sp>
        <p:nvSpPr>
          <p:cNvPr id="31" name="Obdélník 30"/>
          <p:cNvSpPr/>
          <p:nvPr/>
        </p:nvSpPr>
        <p:spPr>
          <a:xfrm>
            <a:off x="3275856" y="6125234"/>
            <a:ext cx="55203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C00000"/>
                </a:solidFill>
                <a:latin typeface="Zirkel Black" pitchFamily="50" charset="-18"/>
              </a:rPr>
              <a:t>Česká republika – tradiční loutkářská velmoc</a:t>
            </a:r>
            <a:endParaRPr lang="cs-CZ" sz="2000" dirty="0">
              <a:solidFill>
                <a:srgbClr val="C00000"/>
              </a:solidFill>
              <a:latin typeface="Zirkel Black" pitchFamily="50" charset="-18"/>
            </a:endParaRPr>
          </a:p>
        </p:txBody>
      </p:sp>
      <p:sp>
        <p:nvSpPr>
          <p:cNvPr id="21" name="Obdélník 20"/>
          <p:cNvSpPr/>
          <p:nvPr/>
        </p:nvSpPr>
        <p:spPr>
          <a:xfrm rot="16200000">
            <a:off x="994768" y="3131320"/>
            <a:ext cx="1224000" cy="13320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9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</a:p>
        </p:txBody>
      </p:sp>
      <p:sp>
        <p:nvSpPr>
          <p:cNvPr id="33" name="Obdélník 32"/>
          <p:cNvSpPr/>
          <p:nvPr/>
        </p:nvSpPr>
        <p:spPr>
          <a:xfrm rot="5400000">
            <a:off x="6369839" y="3012490"/>
            <a:ext cx="206882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9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100</a:t>
            </a:r>
          </a:p>
        </p:txBody>
      </p:sp>
      <p:sp>
        <p:nvSpPr>
          <p:cNvPr id="34" name="Obdélník 33"/>
          <p:cNvSpPr/>
          <p:nvPr/>
        </p:nvSpPr>
        <p:spPr>
          <a:xfrm>
            <a:off x="3737317" y="1028721"/>
            <a:ext cx="2068824" cy="2089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9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300</a:t>
            </a:r>
          </a:p>
        </p:txBody>
      </p:sp>
    </p:spTree>
    <p:extLst>
      <p:ext uri="{BB962C8B-B14F-4D97-AF65-F5344CB8AC3E}">
        <p14:creationId xmlns:p14="http://schemas.microsoft.com/office/powerpoint/2010/main" val="1973227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D:\7) Různé\DSC_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17" y="3602633"/>
            <a:ext cx="2517866" cy="171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5) Představení\23) Jaroměř, Convivium, ZUŠ F. A. Šporka, Hra o duši\DSC_07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009" y="4858087"/>
            <a:ext cx="1963433" cy="133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5) Představení\21) Choceň, Hana Voříšková + Tom Mohr, Haló, chci ven\DSC_86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883" y="1988832"/>
            <a:ext cx="2939604" cy="199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5"/>
          </p:nvPr>
        </p:nvSpPr>
        <p:spPr>
          <a:xfrm>
            <a:off x="4577591" y="6420192"/>
            <a:ext cx="609600" cy="321176"/>
          </a:xfrm>
        </p:spPr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3</a:t>
            </a:fld>
            <a:endParaRPr lang="en-US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418768"/>
            <a:ext cx="2069114" cy="1405359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2891541" y="389277"/>
            <a:ext cx="57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dirty="0">
                <a:solidFill>
                  <a:srgbClr val="C00000"/>
                </a:solidFill>
                <a:latin typeface="Zirkel Black" pitchFamily="50" charset="-18"/>
              </a:rPr>
              <a:t>Loutkářská Chrudim</a:t>
            </a:r>
            <a:endParaRPr lang="cs-CZ" sz="2800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68" y="245090"/>
            <a:ext cx="445840" cy="544297"/>
          </a:xfrm>
          <a:prstGeom prst="rect">
            <a:avLst/>
          </a:prstGeom>
        </p:spPr>
      </p:pic>
      <p:cxnSp>
        <p:nvCxnSpPr>
          <p:cNvPr id="14" name="Přímá spojnice 13"/>
          <p:cNvCxnSpPr/>
          <p:nvPr/>
        </p:nvCxnSpPr>
        <p:spPr>
          <a:xfrm>
            <a:off x="611559" y="908720"/>
            <a:ext cx="805732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ázek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5090"/>
            <a:ext cx="445840" cy="544297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5090"/>
            <a:ext cx="439563" cy="531254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221" y="245090"/>
            <a:ext cx="439563" cy="531254"/>
          </a:xfrm>
          <a:prstGeom prst="rect">
            <a:avLst/>
          </a:prstGeom>
        </p:spPr>
      </p:pic>
      <p:sp>
        <p:nvSpPr>
          <p:cNvPr id="20" name="TextovéPole 19"/>
          <p:cNvSpPr txBox="1"/>
          <p:nvPr/>
        </p:nvSpPr>
        <p:spPr>
          <a:xfrm>
            <a:off x="3705977" y="1262488"/>
            <a:ext cx="1504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00B0F0"/>
                </a:solidFill>
                <a:latin typeface="Zirkel Black" pitchFamily="50" charset="-18"/>
              </a:rPr>
              <a:t>6 dní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6005117" y="3140968"/>
            <a:ext cx="2527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00B0F0"/>
                </a:solidFill>
                <a:latin typeface="Zirkel Black" pitchFamily="50" charset="-18"/>
              </a:rPr>
              <a:t>350 seminaristů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611559" y="3054150"/>
            <a:ext cx="2527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00B0F0"/>
                </a:solidFill>
                <a:latin typeface="Zirkel Black" pitchFamily="50" charset="-18"/>
              </a:rPr>
              <a:t>150 představení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3679879" y="6191767"/>
            <a:ext cx="4826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solidFill>
                  <a:srgbClr val="C00000"/>
                </a:solidFill>
                <a:latin typeface="Zirkel Black" pitchFamily="50" charset="-18"/>
              </a:rPr>
              <a:t>Konfrontace – Vzdělávání – Inspirace</a:t>
            </a:r>
            <a:endParaRPr lang="cs-CZ" sz="2000" dirty="0">
              <a:solidFill>
                <a:srgbClr val="C00000"/>
              </a:solidFill>
              <a:latin typeface="Zirkel Black" pitchFamily="50" charset="-18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5220072" y="5517232"/>
            <a:ext cx="3814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solidFill>
                  <a:srgbClr val="00B0F0"/>
                </a:solidFill>
                <a:latin typeface="Zirkel Black" pitchFamily="50" charset="-18"/>
              </a:rPr>
              <a:t>koncerty, výstavy, dílny</a:t>
            </a:r>
          </a:p>
          <a:p>
            <a:pPr algn="ctr"/>
            <a:r>
              <a:rPr lang="cs-CZ" sz="1600" dirty="0">
                <a:solidFill>
                  <a:srgbClr val="00B0F0"/>
                </a:solidFill>
                <a:latin typeface="Zirkel Black" pitchFamily="50" charset="-18"/>
              </a:rPr>
              <a:t>Loutkářský pouliční festival</a:t>
            </a:r>
          </a:p>
        </p:txBody>
      </p:sp>
      <p:pic>
        <p:nvPicPr>
          <p:cNvPr id="2053" name="Picture 5" descr="D:\2) Výstava - Praha, Buchty a loutky, Jak jsme vznikli, aneb\DSC_255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1300622"/>
            <a:ext cx="2497323" cy="169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3) Loutkářský průvod s Divadlem Kvelb\DSC_485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67" y="1281664"/>
            <a:ext cx="2535659" cy="171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ovéPole 27"/>
          <p:cNvSpPr txBox="1"/>
          <p:nvPr/>
        </p:nvSpPr>
        <p:spPr>
          <a:xfrm>
            <a:off x="107504" y="5517232"/>
            <a:ext cx="2387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solidFill>
                  <a:srgbClr val="00B0F0"/>
                </a:solidFill>
                <a:latin typeface="Zirkel Black" pitchFamily="50" charset="-18"/>
              </a:rPr>
              <a:t>8 divadelních scén</a:t>
            </a:r>
          </a:p>
          <a:p>
            <a:pPr algn="ctr"/>
            <a:r>
              <a:rPr lang="cs-CZ" sz="1600" dirty="0">
                <a:solidFill>
                  <a:srgbClr val="00B0F0"/>
                </a:solidFill>
                <a:latin typeface="Zirkel Black" pitchFamily="50" charset="-18"/>
              </a:rPr>
              <a:t>4 venkovní scény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3194781" y="4002610"/>
            <a:ext cx="2527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00B0F0"/>
                </a:solidFill>
                <a:latin typeface="Zirkel Black" pitchFamily="50" charset="-18"/>
              </a:rPr>
              <a:t>veřejné diskuze</a:t>
            </a:r>
          </a:p>
        </p:txBody>
      </p:sp>
      <p:pic>
        <p:nvPicPr>
          <p:cNvPr id="2056" name="Picture 8" descr="D:\6) Dílny a semináře\Dílna - Výroba lampionů a mávátek\DSC_479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499" y="3795884"/>
            <a:ext cx="2304256" cy="156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47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5"/>
          </p:nvPr>
        </p:nvSpPr>
        <p:spPr>
          <a:xfrm>
            <a:off x="4577591" y="6420192"/>
            <a:ext cx="609600" cy="321176"/>
          </a:xfrm>
        </p:spPr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4</a:t>
            </a:fld>
            <a:endParaRPr lang="en-US" dirty="0"/>
          </a:p>
        </p:txBody>
      </p:sp>
      <p:sp>
        <p:nvSpPr>
          <p:cNvPr id="25" name="Obdélník 24"/>
          <p:cNvSpPr/>
          <p:nvPr/>
        </p:nvSpPr>
        <p:spPr>
          <a:xfrm>
            <a:off x="2891541" y="389277"/>
            <a:ext cx="57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dirty="0">
                <a:solidFill>
                  <a:srgbClr val="C00000"/>
                </a:solidFill>
                <a:latin typeface="Zirkel Black" pitchFamily="50" charset="-18"/>
              </a:rPr>
              <a:t>Loutkářská Chrudim</a:t>
            </a:r>
            <a:endParaRPr lang="cs-CZ" sz="2800" dirty="0"/>
          </a:p>
        </p:txBody>
      </p:sp>
      <p:pic>
        <p:nvPicPr>
          <p:cNvPr id="26" name="Obrázek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68" y="245090"/>
            <a:ext cx="445840" cy="544297"/>
          </a:xfrm>
          <a:prstGeom prst="rect">
            <a:avLst/>
          </a:prstGeom>
        </p:spPr>
      </p:pic>
      <p:cxnSp>
        <p:nvCxnSpPr>
          <p:cNvPr id="27" name="Přímá spojnice 26"/>
          <p:cNvCxnSpPr/>
          <p:nvPr/>
        </p:nvCxnSpPr>
        <p:spPr>
          <a:xfrm>
            <a:off x="611559" y="908720"/>
            <a:ext cx="805732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Obrázek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5090"/>
            <a:ext cx="445840" cy="544297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5090"/>
            <a:ext cx="439563" cy="531254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221" y="245090"/>
            <a:ext cx="439563" cy="531254"/>
          </a:xfrm>
          <a:prstGeom prst="rect">
            <a:avLst/>
          </a:prstGeom>
        </p:spPr>
      </p:pic>
      <p:pic>
        <p:nvPicPr>
          <p:cNvPr id="3" name="Obrázek 2" descr="Obsah obrázku text, boty, dívka, Lidská tvář&#10;&#10;Obsah generovaný pomocí AI může být nesprávný.">
            <a:extLst>
              <a:ext uri="{FF2B5EF4-FFF2-40B4-BE49-F238E27FC236}">
                <a16:creationId xmlns:a16="http://schemas.microsoft.com/office/drawing/2014/main" id="{60AA83EB-32AC-2384-2F3D-26DED90E46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36" y="1268760"/>
            <a:ext cx="2089567" cy="263834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9138C70-234B-0B47-EE42-91A8853012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1421" y="3256770"/>
            <a:ext cx="2089567" cy="2692510"/>
          </a:xfrm>
          <a:prstGeom prst="rect">
            <a:avLst/>
          </a:prstGeom>
        </p:spPr>
      </p:pic>
      <p:pic>
        <p:nvPicPr>
          <p:cNvPr id="12" name="Obrázek 11" descr="Obsah obrázku text, plakát, balón, grafický design&#10;&#10;Obsah generovaný pomocí AI může být nesprávný.">
            <a:extLst>
              <a:ext uri="{FF2B5EF4-FFF2-40B4-BE49-F238E27FC236}">
                <a16:creationId xmlns:a16="http://schemas.microsoft.com/office/drawing/2014/main" id="{8A7B05FC-094E-6995-1BE6-1F7D966CF1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8407" y="1185753"/>
            <a:ext cx="2270449" cy="3212971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EADCB0D7-8392-553D-47CA-A7102CD09EA8}"/>
              </a:ext>
            </a:extLst>
          </p:cNvPr>
          <p:cNvSpPr txBox="1"/>
          <p:nvPr/>
        </p:nvSpPr>
        <p:spPr>
          <a:xfrm>
            <a:off x="4139952" y="4869160"/>
            <a:ext cx="452893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B0F0"/>
                </a:solidFill>
              </a:rPr>
              <a:t>Loutkářská konzervatoř</a:t>
            </a:r>
          </a:p>
          <a:p>
            <a:r>
              <a:rPr lang="cs-CZ" sz="2400" dirty="0">
                <a:solidFill>
                  <a:srgbClr val="00B0F0"/>
                </a:solidFill>
              </a:rPr>
              <a:t>Konference a přednášky</a:t>
            </a:r>
          </a:p>
          <a:p>
            <a:r>
              <a:rPr lang="cs-CZ" sz="2000" dirty="0">
                <a:solidFill>
                  <a:srgbClr val="00B0F0"/>
                </a:solidFill>
              </a:rPr>
              <a:t>Rok loutkového divadla 2026–2027</a:t>
            </a:r>
          </a:p>
          <a:p>
            <a:r>
              <a:rPr lang="cs-CZ" sz="2400" dirty="0">
                <a:solidFill>
                  <a:srgbClr val="00B0F0"/>
                </a:solidFill>
              </a:rPr>
              <a:t>Kongres UNIMA 2029</a:t>
            </a:r>
          </a:p>
        </p:txBody>
      </p:sp>
    </p:spTree>
    <p:extLst>
      <p:ext uri="{BB962C8B-B14F-4D97-AF65-F5344CB8AC3E}">
        <p14:creationId xmlns:p14="http://schemas.microsoft.com/office/powerpoint/2010/main" val="1765015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E32BBC6-C0BC-6C74-969D-E90107A88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C1620A-2BE3-6FAA-905A-22A07AF5A0D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577591" y="6420192"/>
            <a:ext cx="609600" cy="321176"/>
          </a:xfrm>
        </p:spPr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5</a:t>
            </a:fld>
            <a:endParaRPr lang="en-US" dirty="0"/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61561FDF-8D30-AF1C-C5A8-35A1BBDC5D29}"/>
              </a:ext>
            </a:extLst>
          </p:cNvPr>
          <p:cNvSpPr/>
          <p:nvPr/>
        </p:nvSpPr>
        <p:spPr>
          <a:xfrm>
            <a:off x="2891541" y="389277"/>
            <a:ext cx="57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dirty="0">
                <a:solidFill>
                  <a:srgbClr val="C00000"/>
                </a:solidFill>
                <a:latin typeface="Zirkel Black" pitchFamily="50" charset="-18"/>
              </a:rPr>
              <a:t>Loutkářská Chrudim</a:t>
            </a:r>
            <a:endParaRPr lang="cs-CZ" sz="2800" dirty="0"/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AB268ABC-2298-F72B-919F-89B0FF0641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68" y="245090"/>
            <a:ext cx="445840" cy="544297"/>
          </a:xfrm>
          <a:prstGeom prst="rect">
            <a:avLst/>
          </a:prstGeom>
        </p:spPr>
      </p:pic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77BC252E-5C86-53CF-984B-5ED106ABEF5D}"/>
              </a:ext>
            </a:extLst>
          </p:cNvPr>
          <p:cNvCxnSpPr/>
          <p:nvPr/>
        </p:nvCxnSpPr>
        <p:spPr>
          <a:xfrm>
            <a:off x="611559" y="908720"/>
            <a:ext cx="805732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Obrázek 27">
            <a:extLst>
              <a:ext uri="{FF2B5EF4-FFF2-40B4-BE49-F238E27FC236}">
                <a16:creationId xmlns:a16="http://schemas.microsoft.com/office/drawing/2014/main" id="{C63D554A-45F4-5202-F423-BE8E8B91B8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5090"/>
            <a:ext cx="445840" cy="544297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62D9237F-6B78-4B2D-AC03-BC1516F6B8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5090"/>
            <a:ext cx="439563" cy="531254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B962CA3C-0869-468F-CB8A-B517CF86A3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221" y="245090"/>
            <a:ext cx="439563" cy="531254"/>
          </a:xfrm>
          <a:prstGeom prst="rect">
            <a:avLst/>
          </a:prstGeom>
        </p:spPr>
      </p:pic>
      <p:pic>
        <p:nvPicPr>
          <p:cNvPr id="5" name="Obrázek 4" descr="Obsah obrázku kresba, skica, černá, umění&#10;&#10;Obsah generovaný pomocí AI může být nesprávný.">
            <a:hlinkClick r:id="rId5"/>
            <a:extLst>
              <a:ext uri="{FF2B5EF4-FFF2-40B4-BE49-F238E27FC236}">
                <a16:creationId xmlns:a16="http://schemas.microsoft.com/office/drawing/2014/main" id="{F6EB0C5E-7742-D712-FAC5-C24DA75BCB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16832"/>
            <a:ext cx="3336477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37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5"/>
          </p:nvPr>
        </p:nvSpPr>
        <p:spPr>
          <a:xfrm>
            <a:off x="4577591" y="6420192"/>
            <a:ext cx="609600" cy="321176"/>
          </a:xfrm>
        </p:spPr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6</a:t>
            </a:fld>
            <a:endParaRPr lang="en-US" dirty="0"/>
          </a:p>
        </p:txBody>
      </p:sp>
      <p:pic>
        <p:nvPicPr>
          <p:cNvPr id="8" name="Picture 2" descr="E:\00_PRACE_prenosny\!_loutkarina\_prezentace\06_lch_prezentace\plakat_lch_2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06" y="1556792"/>
            <a:ext cx="2659665" cy="376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2891541" y="389277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dirty="0">
                <a:solidFill>
                  <a:srgbClr val="C00000"/>
                </a:solidFill>
                <a:latin typeface="Zirkel Black" pitchFamily="50" charset="-18"/>
              </a:rPr>
              <a:t>Loutkářská Chrudim</a:t>
            </a:r>
            <a:endParaRPr lang="cs-CZ" sz="20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68" y="245090"/>
            <a:ext cx="445840" cy="544297"/>
          </a:xfrm>
          <a:prstGeom prst="rect">
            <a:avLst/>
          </a:prstGeom>
        </p:spPr>
      </p:pic>
      <p:cxnSp>
        <p:nvCxnSpPr>
          <p:cNvPr id="12" name="Přímá spojnice 11"/>
          <p:cNvCxnSpPr/>
          <p:nvPr/>
        </p:nvCxnSpPr>
        <p:spPr>
          <a:xfrm>
            <a:off x="611559" y="908720"/>
            <a:ext cx="805732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5090"/>
            <a:ext cx="445840" cy="54429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5090"/>
            <a:ext cx="439563" cy="531254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221" y="245090"/>
            <a:ext cx="439563" cy="531254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3707904" y="5333109"/>
            <a:ext cx="5132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C00000"/>
                </a:solidFill>
                <a:latin typeface="Zirkel Black" pitchFamily="50" charset="-18"/>
              </a:rPr>
              <a:t>Děkuji za pozornost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4005731" y="2564904"/>
            <a:ext cx="4160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>
                <a:solidFill>
                  <a:schemeClr val="bg1"/>
                </a:solidFill>
                <a:latin typeface="Zirkel Black" pitchFamily="50" charset="-18"/>
              </a:rPr>
              <a:t>www.loutkarskachrudim.cz</a:t>
            </a:r>
            <a:endParaRPr lang="cs-CZ" sz="2400" dirty="0">
              <a:solidFill>
                <a:schemeClr val="bg1"/>
              </a:solidFill>
              <a:latin typeface="Zirkel Black" pitchFamily="50" charset="-18"/>
            </a:endParaRPr>
          </a:p>
          <a:p>
            <a:pPr algn="ctr"/>
            <a:r>
              <a:rPr lang="cs-CZ" sz="2400" dirty="0">
                <a:solidFill>
                  <a:schemeClr val="bg1"/>
                </a:solidFill>
                <a:latin typeface="Zirkel Black" pitchFamily="50" charset="-18"/>
                <a:hlinkClick r:id="rId6"/>
              </a:rPr>
              <a:t>www.loutkar.eu</a:t>
            </a:r>
            <a:endParaRPr lang="cs-CZ" sz="2400" dirty="0">
              <a:solidFill>
                <a:schemeClr val="bg1"/>
              </a:solidFill>
              <a:latin typeface="Zirkel Black" pitchFamily="50" charset="-18"/>
            </a:endParaRPr>
          </a:p>
          <a:p>
            <a:pPr algn="ctr"/>
            <a:r>
              <a:rPr lang="cs-CZ" sz="2400" dirty="0">
                <a:solidFill>
                  <a:schemeClr val="bg1"/>
                </a:solidFill>
                <a:latin typeface="Zirkel Black" pitchFamily="50" charset="-18"/>
                <a:hlinkClick r:id="rId7"/>
              </a:rPr>
              <a:t>www.loutkar.online</a:t>
            </a:r>
            <a:endParaRPr lang="cs-CZ" sz="2400" dirty="0">
              <a:solidFill>
                <a:schemeClr val="bg1"/>
              </a:solidFill>
              <a:latin typeface="Zirkel Black" pitchFamily="50" charset="-18"/>
            </a:endParaRPr>
          </a:p>
          <a:p>
            <a:pPr algn="ctr"/>
            <a:r>
              <a:rPr lang="cs-CZ" sz="2400" dirty="0" err="1">
                <a:solidFill>
                  <a:schemeClr val="bg1"/>
                </a:solidFill>
                <a:latin typeface="Zirkel Black" pitchFamily="50" charset="-18"/>
              </a:rPr>
              <a:t>www.prelet.cz</a:t>
            </a:r>
            <a:endParaRPr lang="cs-CZ" sz="2400" dirty="0">
              <a:solidFill>
                <a:schemeClr val="bg1"/>
              </a:solidFill>
              <a:latin typeface="Zirkel Black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8006437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DayPresentatio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42000"/>
                <a:hueMod val="100000"/>
                <a:satMod val="100000"/>
              </a:schemeClr>
              <a:schemeClr val="phClr">
                <a:tint val="4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3FF3371-6D42-438B-8BF3-449CBD60F1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EarthDayPresentation</Template>
  <TotalTime>0</TotalTime>
  <Words>114</Words>
  <Application>Microsoft Macintosh PowerPoint</Application>
  <PresentationFormat>Předvádění na obrazovce (4:3)</PresentationFormat>
  <Paragraphs>48</Paragraphs>
  <Slides>6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Calibri</vt:lpstr>
      <vt:lpstr>Constantia</vt:lpstr>
      <vt:lpstr>Wingdings 2</vt:lpstr>
      <vt:lpstr>Zirkel</vt:lpstr>
      <vt:lpstr>Zirkel Black</vt:lpstr>
      <vt:lpstr>EarthDayPresentation</vt:lpstr>
      <vt:lpstr>Loutkářská Chrudim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2014-02-02T21:35:20Z</dcterms:created>
  <dcterms:modified xsi:type="dcterms:W3CDTF">2025-06-03T21:12:27Z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TC102513359990</vt:lpwstr>
  </property>
</Properties>
</file>